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1" r:id="rId9"/>
  </p:sldIdLst>
  <p:sldSz cx="9144000" cy="6858000" type="screen4x3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81" d="100"/>
          <a:sy n="81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5252006-FDAB-4AAB-B286-331DF1B86752}" type="datetimeFigureOut">
              <a:rPr lang="es-US" smtClean="0"/>
              <a:t>4/12/2012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21815-684B-44BF-994E-8CE279E27E31}" type="slidenum">
              <a:rPr lang="es-US" smtClean="0"/>
              <a:t>‹#›</a:t>
            </a:fld>
            <a:endParaRPr lang="es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youtube.com/watch?v=iEaV0KA8twI&amp;feature=fvs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s.washingtonpost.com/parenting/2008/09/sex_ed_how_early_how_detailed.html" TargetMode="External"/><Relationship Id="rId2" Type="http://schemas.openxmlformats.org/officeDocument/2006/relationships/hyperlink" Target="http://www.biblicalparenting.org/pr-tip8.as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ediatraspr.org/index.php?option=com_content&amp;view=article&amp;id=130&amp;Itemid=179" TargetMode="External"/><Relationship Id="rId4" Type="http://schemas.openxmlformats.org/officeDocument/2006/relationships/hyperlink" Target="http://www.embarazada.com/Etapas016C.a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 Barnett</a:t>
            </a:r>
          </a:p>
          <a:p>
            <a:endParaRPr lang="es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Presentacion</a:t>
            </a:r>
            <a:r>
              <a:rPr lang="en-US" dirty="0" smtClean="0"/>
              <a:t> </a:t>
            </a:r>
            <a:r>
              <a:rPr lang="en-US" dirty="0" err="1" smtClean="0"/>
              <a:t>Argumentiva</a:t>
            </a:r>
            <a:r>
              <a:rPr lang="en-US" dirty="0" smtClean="0"/>
              <a:t>: Puerto Rico</a:t>
            </a:r>
            <a:endParaRPr lang="es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33800"/>
            <a:ext cx="5334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48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Tema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ensenanza</a:t>
            </a:r>
            <a:r>
              <a:rPr lang="en-US" dirty="0" smtClean="0"/>
              <a:t> los </a:t>
            </a:r>
            <a:r>
              <a:rPr lang="en-US" dirty="0" err="1" smtClean="0"/>
              <a:t>jovenes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sexo</a:t>
            </a:r>
            <a:r>
              <a:rPr lang="en-US" dirty="0" smtClean="0"/>
              <a:t> mas anterior</a:t>
            </a:r>
          </a:p>
          <a:p>
            <a:r>
              <a:rPr lang="en-US" dirty="0" smtClean="0"/>
              <a:t>Para </a:t>
            </a:r>
            <a:r>
              <a:rPr lang="en-US" dirty="0" err="1" smtClean="0"/>
              <a:t>prevenir</a:t>
            </a:r>
            <a:r>
              <a:rPr lang="en-US" dirty="0" smtClean="0"/>
              <a:t> </a:t>
            </a:r>
            <a:r>
              <a:rPr lang="en-US" dirty="0" err="1" smtClean="0"/>
              <a:t>embarazadas</a:t>
            </a:r>
            <a:r>
              <a:rPr lang="en-US" dirty="0" smtClean="0"/>
              <a:t> </a:t>
            </a:r>
            <a:r>
              <a:rPr lang="en-US" dirty="0" err="1" smtClean="0"/>
              <a:t>adolescentes</a:t>
            </a:r>
            <a:endParaRPr lang="en-US" dirty="0" smtClean="0"/>
          </a:p>
          <a:p>
            <a:r>
              <a:rPr lang="en-US" dirty="0" err="1" smtClean="0"/>
              <a:t>telivision</a:t>
            </a:r>
            <a:r>
              <a:rPr lang="en-US" dirty="0" smtClean="0"/>
              <a:t>/</a:t>
            </a:r>
            <a:r>
              <a:rPr lang="en-US" dirty="0" err="1" smtClean="0"/>
              <a:t>musica</a:t>
            </a:r>
            <a:r>
              <a:rPr lang="en-US" dirty="0" smtClean="0"/>
              <a:t>/ </a:t>
            </a:r>
            <a:r>
              <a:rPr lang="en-US" dirty="0" err="1" smtClean="0"/>
              <a:t>escuela</a:t>
            </a:r>
            <a:r>
              <a:rPr lang="en-US" dirty="0" smtClean="0"/>
              <a:t>/ amigos/</a:t>
            </a:r>
            <a:r>
              <a:rPr lang="en-US" dirty="0" err="1" smtClean="0"/>
              <a:t>anuncios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ayuda</a:t>
            </a:r>
            <a:r>
              <a:rPr lang="en-US" dirty="0" smtClean="0"/>
              <a:t> </a:t>
            </a:r>
            <a:r>
              <a:rPr lang="en-US" dirty="0" err="1" smtClean="0"/>
              <a:t>prevenir</a:t>
            </a:r>
            <a:r>
              <a:rPr lang="en-US" dirty="0" smtClean="0"/>
              <a:t> los </a:t>
            </a:r>
            <a:r>
              <a:rPr lang="en-US" dirty="0" err="1" smtClean="0"/>
              <a:t>abortos</a:t>
            </a:r>
            <a:endParaRPr lang="en-US" dirty="0" smtClean="0"/>
          </a:p>
          <a:p>
            <a:r>
              <a:rPr lang="es-US" dirty="0" smtClean="0"/>
              <a:t>La tasa es igual en </a:t>
            </a:r>
            <a:r>
              <a:rPr lang="es-US" dirty="0"/>
              <a:t>Puerto </a:t>
            </a:r>
            <a:r>
              <a:rPr lang="es-US" dirty="0" smtClean="0"/>
              <a:t>Rico con Los Estados Unidos</a:t>
            </a:r>
          </a:p>
          <a:p>
            <a:pPr marL="0" indent="0">
              <a:buNone/>
            </a:pPr>
            <a:endParaRPr lang="es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91000"/>
            <a:ext cx="4114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532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Introduccion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empezar</a:t>
            </a:r>
            <a:r>
              <a:rPr lang="en-US" dirty="0" smtClean="0"/>
              <a:t> en el </a:t>
            </a:r>
            <a:r>
              <a:rPr lang="en-US" dirty="0" err="1" smtClean="0"/>
              <a:t>grado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endParaRPr lang="en-US" dirty="0" smtClean="0"/>
          </a:p>
          <a:p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los </a:t>
            </a:r>
            <a:r>
              <a:rPr lang="en-US" dirty="0" err="1" smtClean="0"/>
              <a:t>riesgos</a:t>
            </a:r>
            <a:r>
              <a:rPr lang="en-US" dirty="0" smtClean="0"/>
              <a:t> y </a:t>
            </a:r>
            <a:r>
              <a:rPr lang="en-US" dirty="0" err="1" smtClean="0"/>
              <a:t>consequencias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Fomentar</a:t>
            </a:r>
            <a:r>
              <a:rPr lang="en-US" dirty="0" smtClean="0"/>
              <a:t> </a:t>
            </a:r>
            <a:r>
              <a:rPr lang="en-US" dirty="0" err="1" smtClean="0"/>
              <a:t>abstinencia</a:t>
            </a:r>
            <a:endParaRPr lang="en-US" dirty="0" smtClean="0"/>
          </a:p>
          <a:p>
            <a:r>
              <a:rPr lang="es-US" dirty="0"/>
              <a:t>mostrarles cómo estar a </a:t>
            </a:r>
            <a:r>
              <a:rPr lang="es-US" dirty="0" smtClean="0"/>
              <a:t>salvo</a:t>
            </a:r>
          </a:p>
          <a:p>
            <a:r>
              <a:rPr lang="en-US" dirty="0" err="1" smtClean="0"/>
              <a:t>Prevenir</a:t>
            </a:r>
            <a:r>
              <a:rPr lang="en-US" dirty="0"/>
              <a:t> </a:t>
            </a:r>
            <a:r>
              <a:rPr lang="en-US" dirty="0" err="1" smtClean="0"/>
              <a:t>violación</a:t>
            </a:r>
            <a:r>
              <a:rPr lang="en-US" dirty="0" smtClean="0"/>
              <a:t> </a:t>
            </a:r>
            <a:r>
              <a:rPr lang="en-US" dirty="0"/>
              <a:t>y </a:t>
            </a:r>
            <a:r>
              <a:rPr lang="en-US" dirty="0" err="1" smtClean="0"/>
              <a:t>enfermedades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transmisión</a:t>
            </a:r>
            <a:r>
              <a:rPr lang="en-US" dirty="0"/>
              <a:t> </a:t>
            </a:r>
            <a:r>
              <a:rPr lang="en-US" dirty="0" smtClean="0"/>
              <a:t>sexual</a:t>
            </a:r>
          </a:p>
          <a:p>
            <a:r>
              <a:rPr lang="en-US" dirty="0" smtClean="0"/>
              <a:t>Las </a:t>
            </a:r>
            <a:r>
              <a:rPr lang="en-US" dirty="0" err="1" smtClean="0"/>
              <a:t>emarazadas</a:t>
            </a:r>
            <a:r>
              <a:rPr lang="en-US" dirty="0" smtClean="0"/>
              <a:t> </a:t>
            </a:r>
            <a:r>
              <a:rPr lang="en-US" dirty="0" err="1" smtClean="0"/>
              <a:t>causa</a:t>
            </a:r>
            <a:r>
              <a:rPr lang="en-US" dirty="0" smtClean="0"/>
              <a:t> </a:t>
            </a:r>
            <a:r>
              <a:rPr lang="en-US" dirty="0" err="1" smtClean="0"/>
              <a:t>conjunto</a:t>
            </a:r>
            <a:r>
              <a:rPr lang="en-US" dirty="0" smtClean="0"/>
              <a:t> de </a:t>
            </a:r>
            <a:r>
              <a:rPr lang="en-US" dirty="0" err="1" smtClean="0"/>
              <a:t>cambios</a:t>
            </a:r>
            <a:r>
              <a:rPr lang="en-US" dirty="0" smtClean="0"/>
              <a:t> </a:t>
            </a:r>
            <a:r>
              <a:rPr lang="en-US" dirty="0" err="1" smtClean="0"/>
              <a:t>fisiologicos</a:t>
            </a:r>
            <a:r>
              <a:rPr lang="en-US" dirty="0" smtClean="0"/>
              <a:t>, </a:t>
            </a:r>
            <a:r>
              <a:rPr lang="en-US" dirty="0" err="1" smtClean="0"/>
              <a:t>sociales</a:t>
            </a:r>
            <a:r>
              <a:rPr lang="en-US" dirty="0" smtClean="0"/>
              <a:t>, y </a:t>
            </a:r>
            <a:r>
              <a:rPr lang="en-US" dirty="0" err="1" smtClean="0"/>
              <a:t>emocionales</a:t>
            </a:r>
            <a:r>
              <a:rPr lang="en-US" dirty="0" smtClean="0"/>
              <a:t>.</a:t>
            </a:r>
            <a:endParaRPr lang="es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752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1876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Cuerpo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Aprobacion</a:t>
            </a:r>
            <a:r>
              <a:rPr lang="en-US" dirty="0" smtClean="0"/>
              <a:t> de los padres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, </a:t>
            </a:r>
            <a:r>
              <a:rPr lang="en-US" dirty="0" err="1"/>
              <a:t>m</a:t>
            </a:r>
            <a:r>
              <a:rPr lang="en-US" dirty="0" err="1" smtClean="0"/>
              <a:t>uy</a:t>
            </a:r>
            <a:r>
              <a:rPr lang="en-US" dirty="0" smtClean="0"/>
              <a:t> </a:t>
            </a:r>
            <a:r>
              <a:rPr lang="en-US" dirty="0" err="1" smtClean="0"/>
              <a:t>aconsejo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derecha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aproba</a:t>
            </a:r>
            <a:r>
              <a:rPr lang="en-US" dirty="0" smtClean="0"/>
              <a:t> hasta 19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edad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 </a:t>
            </a:r>
            <a:r>
              <a:rPr lang="en-US" dirty="0" err="1" smtClean="0"/>
              <a:t>bajo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Hay </a:t>
            </a:r>
            <a:r>
              <a:rPr lang="en-US" dirty="0" err="1" smtClean="0"/>
              <a:t>demasiados</a:t>
            </a:r>
            <a:r>
              <a:rPr lang="en-US" dirty="0" smtClean="0"/>
              <a:t> </a:t>
            </a:r>
            <a:r>
              <a:rPr lang="en-US" dirty="0" err="1" smtClean="0"/>
              <a:t>embarazos</a:t>
            </a:r>
            <a:r>
              <a:rPr lang="en-US" dirty="0" smtClean="0"/>
              <a:t> en </a:t>
            </a:r>
            <a:r>
              <a:rPr lang="en-US" dirty="0" err="1" smtClean="0"/>
              <a:t>adolescentes</a:t>
            </a:r>
            <a:endParaRPr lang="en-US" dirty="0" smtClean="0"/>
          </a:p>
          <a:p>
            <a:r>
              <a:rPr lang="en-US" dirty="0" err="1" smtClean="0"/>
              <a:t>Ellos</a:t>
            </a:r>
            <a:r>
              <a:rPr lang="en-US" dirty="0" smtClean="0"/>
              <a:t> no </a:t>
            </a:r>
            <a:r>
              <a:rPr lang="en-US" dirty="0" err="1" smtClean="0"/>
              <a:t>estan</a:t>
            </a:r>
            <a:r>
              <a:rPr lang="en-US" dirty="0" smtClean="0"/>
              <a:t> </a:t>
            </a:r>
            <a:r>
              <a:rPr lang="en-US" dirty="0" err="1" smtClean="0"/>
              <a:t>listos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madres</a:t>
            </a:r>
            <a:endParaRPr lang="en-US" dirty="0" smtClean="0"/>
          </a:p>
          <a:p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chicas</a:t>
            </a:r>
            <a:r>
              <a:rPr lang="en-US" dirty="0" smtClean="0"/>
              <a:t> </a:t>
            </a:r>
            <a:r>
              <a:rPr lang="en-US" dirty="0" err="1" smtClean="0"/>
              <a:t>quieran</a:t>
            </a:r>
            <a:r>
              <a:rPr lang="en-US" dirty="0" smtClean="0"/>
              <a:t> </a:t>
            </a:r>
            <a:r>
              <a:rPr lang="en-US" dirty="0" err="1" smtClean="0"/>
              <a:t>rebelde</a:t>
            </a:r>
            <a:r>
              <a:rPr lang="en-US" dirty="0" smtClean="0"/>
              <a:t> en contra de </a:t>
            </a:r>
            <a:r>
              <a:rPr lang="en-US" dirty="0" err="1" smtClean="0"/>
              <a:t>sus</a:t>
            </a:r>
            <a:r>
              <a:rPr lang="en-US" dirty="0" smtClean="0"/>
              <a:t> padres</a:t>
            </a:r>
            <a:endParaRPr lang="es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06191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896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video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embarazadas</a:t>
            </a:r>
            <a:r>
              <a:rPr lang="en-US" dirty="0" smtClean="0"/>
              <a:t> en </a:t>
            </a:r>
            <a:r>
              <a:rPr lang="en-US" dirty="0" err="1" smtClean="0"/>
              <a:t>adolescentes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US" dirty="0">
                <a:hlinkClick r:id="rId2"/>
              </a:rPr>
              <a:t>http://</a:t>
            </a:r>
            <a:r>
              <a:rPr lang="es-US" dirty="0" smtClean="0">
                <a:hlinkClick r:id="rId2"/>
              </a:rPr>
              <a:t>www.youtube.com/watch?v=iEaV0KA8twI&amp;feature=fvst</a:t>
            </a:r>
            <a:endParaRPr lang="es-US" dirty="0" smtClean="0"/>
          </a:p>
          <a:p>
            <a:endParaRPr lang="es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45053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986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S" dirty="0"/>
              <a:t>¿Por qué los padres no quieren hablar de </a:t>
            </a:r>
            <a:r>
              <a:rPr lang="es-US" dirty="0" smtClean="0"/>
              <a:t>ellos</a:t>
            </a:r>
            <a:r>
              <a:rPr lang="en-US" dirty="0" smtClean="0"/>
              <a:t>?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sentirse</a:t>
            </a:r>
            <a:r>
              <a:rPr lang="en-US" dirty="0"/>
              <a:t> </a:t>
            </a:r>
            <a:r>
              <a:rPr lang="en-US" dirty="0" err="1" smtClean="0"/>
              <a:t>avergonzado</a:t>
            </a:r>
            <a:endParaRPr lang="en-US" dirty="0" smtClean="0"/>
          </a:p>
          <a:p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difícil</a:t>
            </a:r>
            <a:r>
              <a:rPr lang="en-US" dirty="0"/>
              <a:t> </a:t>
            </a:r>
            <a:r>
              <a:rPr lang="en-US" dirty="0" err="1" smtClean="0"/>
              <a:t>hacer</a:t>
            </a:r>
            <a:endParaRPr lang="en-US" dirty="0" smtClean="0"/>
          </a:p>
          <a:p>
            <a:r>
              <a:rPr lang="es-US" dirty="0"/>
              <a:t>Ellos no quieren que los </a:t>
            </a:r>
            <a:r>
              <a:rPr lang="es-US" dirty="0" smtClean="0"/>
              <a:t>corrompen</a:t>
            </a:r>
          </a:p>
          <a:p>
            <a:r>
              <a:rPr lang="es-US" dirty="0"/>
              <a:t>Ellos no piensan que van a encontrar información sobre </a:t>
            </a:r>
            <a:r>
              <a:rPr lang="es-US" dirty="0" smtClean="0"/>
              <a:t>él</a:t>
            </a:r>
          </a:p>
          <a:p>
            <a:r>
              <a:rPr lang="es-US" dirty="0"/>
              <a:t>Ellos piensan que son demasiado jóvenes</a:t>
            </a:r>
            <a:endParaRPr lang="en-US" dirty="0" smtClean="0"/>
          </a:p>
          <a:p>
            <a:endParaRPr lang="es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5800"/>
            <a:ext cx="3733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81945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096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la </a:t>
            </a:r>
            <a:r>
              <a:rPr lang="en-US" dirty="0" err="1" smtClean="0"/>
              <a:t>edad</a:t>
            </a:r>
            <a:r>
              <a:rPr lang="en-US" dirty="0" smtClean="0"/>
              <a:t> 19, </a:t>
            </a:r>
            <a:r>
              <a:rPr lang="es-US" dirty="0"/>
              <a:t>el setenta por ciento de los adolescentes han tenido relaciones sexuales</a:t>
            </a:r>
            <a:endParaRPr lang="en-US" dirty="0" smtClean="0"/>
          </a:p>
          <a:p>
            <a:r>
              <a:rPr lang="en-US" dirty="0" smtClean="0"/>
              <a:t>Los padres </a:t>
            </a:r>
            <a:r>
              <a:rPr lang="en-US" dirty="0" err="1" smtClean="0"/>
              <a:t>puedan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differencia</a:t>
            </a:r>
            <a:endParaRPr lang="en-US" dirty="0" smtClean="0"/>
          </a:p>
          <a:p>
            <a:r>
              <a:rPr lang="es-US" dirty="0"/>
              <a:t>Habrá menos </a:t>
            </a:r>
            <a:r>
              <a:rPr lang="es-US" dirty="0" smtClean="0"/>
              <a:t>embarazos adolescentes </a:t>
            </a:r>
            <a:r>
              <a:rPr lang="es-US" dirty="0"/>
              <a:t>en Puerto </a:t>
            </a:r>
            <a:r>
              <a:rPr lang="es-US" dirty="0" smtClean="0"/>
              <a:t>Rico</a:t>
            </a:r>
          </a:p>
          <a:p>
            <a:r>
              <a:rPr lang="en-US" dirty="0" err="1" smtClean="0"/>
              <a:t>Prevenir</a:t>
            </a:r>
            <a:r>
              <a:rPr lang="en-US" dirty="0" smtClean="0"/>
              <a:t> los padres de </a:t>
            </a:r>
            <a:r>
              <a:rPr lang="en-US" dirty="0" err="1" smtClean="0"/>
              <a:t>inmadurez</a:t>
            </a:r>
            <a:endParaRPr lang="es-US" dirty="0" smtClean="0"/>
          </a:p>
          <a:p>
            <a:r>
              <a:rPr lang="es-US" dirty="0"/>
              <a:t>Mejor para los bebés a tener un hogar </a:t>
            </a:r>
            <a:r>
              <a:rPr lang="es-US" dirty="0" smtClean="0"/>
              <a:t>estable</a:t>
            </a:r>
          </a:p>
          <a:p>
            <a:r>
              <a:rPr lang="es-US" dirty="0"/>
              <a:t>habrá una menor tasa sexo adolescente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257800"/>
            <a:ext cx="2514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164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s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US" dirty="0">
                <a:hlinkClick r:id="rId2"/>
              </a:rPr>
              <a:t>http://</a:t>
            </a:r>
            <a:r>
              <a:rPr lang="es-US" dirty="0" smtClean="0">
                <a:hlinkClick r:id="rId2"/>
              </a:rPr>
              <a:t>www.biblicalparenting.org/pr-tip8.asp</a:t>
            </a:r>
            <a:endParaRPr lang="es-US" dirty="0" smtClean="0"/>
          </a:p>
          <a:p>
            <a:r>
              <a:rPr lang="es-US" dirty="0">
                <a:hlinkClick r:id="rId3"/>
              </a:rPr>
              <a:t>http://</a:t>
            </a:r>
            <a:r>
              <a:rPr lang="es-US" dirty="0" smtClean="0">
                <a:hlinkClick r:id="rId3"/>
              </a:rPr>
              <a:t>voices.washingtonpost.com/parenting/2008/09/sex_ed_how_early_how_detailed.html</a:t>
            </a:r>
            <a:endParaRPr lang="es-US" dirty="0" smtClean="0"/>
          </a:p>
          <a:p>
            <a:r>
              <a:rPr lang="es-US" dirty="0">
                <a:hlinkClick r:id="rId4"/>
              </a:rPr>
              <a:t>http://</a:t>
            </a:r>
            <a:r>
              <a:rPr lang="es-US" dirty="0" smtClean="0">
                <a:hlinkClick r:id="rId4"/>
              </a:rPr>
              <a:t>www.embarazada.com/Etapas016C.asp</a:t>
            </a:r>
            <a:endParaRPr lang="es-US" dirty="0" smtClean="0"/>
          </a:p>
          <a:p>
            <a:r>
              <a:rPr lang="es-US" dirty="0">
                <a:hlinkClick r:id="rId5"/>
              </a:rPr>
              <a:t>http://</a:t>
            </a:r>
            <a:r>
              <a:rPr lang="es-US" dirty="0" smtClean="0">
                <a:hlinkClick r:id="rId5"/>
              </a:rPr>
              <a:t>www.pediatraspr.org/index.php?option=com_content&amp;view=article&amp;id=130&amp;Itemid=179</a:t>
            </a:r>
            <a:endParaRPr lang="es-US" dirty="0" smtClean="0"/>
          </a:p>
          <a:p>
            <a:pPr marL="0" indent="0">
              <a:buNone/>
            </a:pPr>
            <a:endParaRPr lang="es-US" dirty="0" smtClean="0"/>
          </a:p>
        </p:txBody>
      </p:sp>
    </p:spTree>
    <p:extLst>
      <p:ext uri="{BB962C8B-B14F-4D97-AF65-F5344CB8AC3E}">
        <p14:creationId xmlns:p14="http://schemas.microsoft.com/office/powerpoint/2010/main" val="2277575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294</TotalTime>
  <Words>235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Presentacion Argumentiva: Puerto Rico</vt:lpstr>
      <vt:lpstr>La Tema</vt:lpstr>
      <vt:lpstr>Introduccion</vt:lpstr>
      <vt:lpstr>El Cuerpo</vt:lpstr>
      <vt:lpstr>Un video sobre embarazadas en adolescentes</vt:lpstr>
      <vt:lpstr>¿Por qué los padres no quieren hablar de ellos?</vt:lpstr>
      <vt:lpstr>Conclusion</vt:lpstr>
      <vt:lpstr>Sources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 Argumentiva</dc:title>
  <dc:creator>Lauren Barnett</dc:creator>
  <cp:lastModifiedBy>Lauren Barnett</cp:lastModifiedBy>
  <cp:revision>22</cp:revision>
  <dcterms:created xsi:type="dcterms:W3CDTF">2012-04-02T02:35:20Z</dcterms:created>
  <dcterms:modified xsi:type="dcterms:W3CDTF">2012-04-13T02:18:32Z</dcterms:modified>
</cp:coreProperties>
</file>